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Amatic SC"/>
      <p:regular r:id="rId10"/>
      <p:bold r:id="rId11"/>
    </p:embeddedFont>
    <p:embeddedFont>
      <p:font typeface="Source Code Pro"/>
      <p:regular r:id="rId12"/>
      <p:bold r:id="rId13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bold.fntdata"/><Relationship Id="rId10" Type="http://schemas.openxmlformats.org/officeDocument/2006/relationships/font" Target="fonts/AmaticSC-regular.fntdata"/><Relationship Id="rId13" Type="http://schemas.openxmlformats.org/officeDocument/2006/relationships/font" Target="fonts/SourceCodePro-bold.fntdata"/><Relationship Id="rId12" Type="http://schemas.openxmlformats.org/officeDocument/2006/relationships/font" Target="fonts/SourceCodePr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" name="Shape 38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8.jpg"/><Relationship Id="rId4" Type="http://schemas.openxmlformats.org/officeDocument/2006/relationships/image" Target="../media/image04.png"/><Relationship Id="rId5" Type="http://schemas.openxmlformats.org/officeDocument/2006/relationships/image" Target="../media/image05.gif"/><Relationship Id="rId6" Type="http://schemas.openxmlformats.org/officeDocument/2006/relationships/image" Target="../media/image03.jpg"/><Relationship Id="rId7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Relationship Id="rId4" Type="http://schemas.openxmlformats.org/officeDocument/2006/relationships/image" Target="../media/image11.jpg"/><Relationship Id="rId5" Type="http://schemas.openxmlformats.org/officeDocument/2006/relationships/image" Target="../media/image07.jpg"/><Relationship Id="rId6" Type="http://schemas.openxmlformats.org/officeDocument/2006/relationships/image" Target="../media/image06.jpg"/><Relationship Id="rId7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9.jpg"/><Relationship Id="rId4" Type="http://schemas.openxmlformats.org/officeDocument/2006/relationships/image" Target="../media/image14.jpg"/><Relationship Id="rId5" Type="http://schemas.openxmlformats.org/officeDocument/2006/relationships/image" Target="../media/image10.jpg"/><Relationship Id="rId6" Type="http://schemas.openxmlformats.org/officeDocument/2006/relationships/image" Target="../media/image12.jpg"/><Relationship Id="rId7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Flocabulary 3</a:t>
            </a:r>
          </a:p>
        </p:txBody>
      </p:sp>
      <p:sp>
        <p:nvSpPr>
          <p:cNvPr id="53" name="Shape 53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6th Grade Team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104150"/>
            <a:ext cx="8520599" cy="460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/>
              <a:t>allegiance- loyalty or devotion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chronological- occurring or going in order of time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context- the background or situation for something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diligent- hard-working or thorough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generate- to produce or create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1125" y="104150"/>
            <a:ext cx="1575599" cy="114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8175" y="1553112"/>
            <a:ext cx="3274675" cy="72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02275" y="2507925"/>
            <a:ext cx="1318074" cy="788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24800" y="2576600"/>
            <a:ext cx="1483685" cy="2324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55600" y="3997575"/>
            <a:ext cx="2864749" cy="1145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0"/>
            <a:ext cx="8520599" cy="456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/>
              <a:t>majority- the greater part or number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meager- not enough; inadequate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negotiate- to bargain; to try to reach a deal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obstacle- something that gets in your way; an obstruction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228600" lvl="0" marL="457200">
              <a:spcBef>
                <a:spcPts val="0"/>
              </a:spcBef>
            </a:pPr>
            <a:r>
              <a:rPr b="1" lang="en"/>
              <a:t>possess- to own, occupy or control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5000" y="-130225"/>
            <a:ext cx="2484725" cy="1352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67275" y="1221900"/>
            <a:ext cx="1213275" cy="99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80225" y="1776300"/>
            <a:ext cx="1342099" cy="1352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41625" y="3495218"/>
            <a:ext cx="1103200" cy="1073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5715874" y="4361420"/>
            <a:ext cx="664675" cy="71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-105550"/>
            <a:ext cx="8520599" cy="4891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/>
              <a:t>poverty- the state of being poor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prejudice- judging someone or something before you know much about them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prosecute- to accuse or put on trial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remote- far out of the way and distant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transform- to change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0525" y="0"/>
            <a:ext cx="2012924" cy="89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89475" y="1319400"/>
            <a:ext cx="2381226" cy="107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6152264" y="2469900"/>
            <a:ext cx="1401824" cy="1072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69669" y="3542075"/>
            <a:ext cx="1609730" cy="160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635450" y="4169400"/>
            <a:ext cx="2381224" cy="97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