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media/image2.jpeg" ContentType="image/jpeg"/>
  <Override PartName="/ppt/theme/theme2.xml" ContentType="application/vnd.openxmlformats-officedocument.them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</p:sldIdLst>
  <p:sldSz cx="13004800" cy="9753600"/>
  <p:notesSz cx="6858000" cy="9144000"/>
  <p:defaultTextStyle>
    <a:lvl1pPr algn="ctr" defTabSz="584200">
      <a:defRPr sz="4000">
        <a:solidFill>
          <a:srgbClr val="625B48"/>
        </a:solidFill>
        <a:latin typeface="+mn-lt"/>
        <a:ea typeface="+mn-ea"/>
        <a:cs typeface="+mn-cs"/>
        <a:sym typeface="Didot"/>
      </a:defRPr>
    </a:lvl1pPr>
    <a:lvl2pPr indent="228600" algn="ctr" defTabSz="584200">
      <a:defRPr sz="4000">
        <a:solidFill>
          <a:srgbClr val="625B48"/>
        </a:solidFill>
        <a:latin typeface="+mn-lt"/>
        <a:ea typeface="+mn-ea"/>
        <a:cs typeface="+mn-cs"/>
        <a:sym typeface="Didot"/>
      </a:defRPr>
    </a:lvl2pPr>
    <a:lvl3pPr indent="457200" algn="ctr" defTabSz="584200">
      <a:defRPr sz="4000">
        <a:solidFill>
          <a:srgbClr val="625B48"/>
        </a:solidFill>
        <a:latin typeface="+mn-lt"/>
        <a:ea typeface="+mn-ea"/>
        <a:cs typeface="+mn-cs"/>
        <a:sym typeface="Didot"/>
      </a:defRPr>
    </a:lvl3pPr>
    <a:lvl4pPr indent="685800" algn="ctr" defTabSz="584200">
      <a:defRPr sz="4000">
        <a:solidFill>
          <a:srgbClr val="625B48"/>
        </a:solidFill>
        <a:latin typeface="+mn-lt"/>
        <a:ea typeface="+mn-ea"/>
        <a:cs typeface="+mn-cs"/>
        <a:sym typeface="Didot"/>
      </a:defRPr>
    </a:lvl4pPr>
    <a:lvl5pPr indent="914400" algn="ctr" defTabSz="584200">
      <a:defRPr sz="4000">
        <a:solidFill>
          <a:srgbClr val="625B48"/>
        </a:solidFill>
        <a:latin typeface="+mn-lt"/>
        <a:ea typeface="+mn-ea"/>
        <a:cs typeface="+mn-cs"/>
        <a:sym typeface="Didot"/>
      </a:defRPr>
    </a:lvl5pPr>
    <a:lvl6pPr indent="1143000" algn="ctr" defTabSz="584200">
      <a:defRPr sz="4000">
        <a:solidFill>
          <a:srgbClr val="625B48"/>
        </a:solidFill>
        <a:latin typeface="+mn-lt"/>
        <a:ea typeface="+mn-ea"/>
        <a:cs typeface="+mn-cs"/>
        <a:sym typeface="Didot"/>
      </a:defRPr>
    </a:lvl6pPr>
    <a:lvl7pPr indent="1371600" algn="ctr" defTabSz="584200">
      <a:defRPr sz="4000">
        <a:solidFill>
          <a:srgbClr val="625B48"/>
        </a:solidFill>
        <a:latin typeface="+mn-lt"/>
        <a:ea typeface="+mn-ea"/>
        <a:cs typeface="+mn-cs"/>
        <a:sym typeface="Didot"/>
      </a:defRPr>
    </a:lvl7pPr>
    <a:lvl8pPr indent="1600200" algn="ctr" defTabSz="584200">
      <a:defRPr sz="4000">
        <a:solidFill>
          <a:srgbClr val="625B48"/>
        </a:solidFill>
        <a:latin typeface="+mn-lt"/>
        <a:ea typeface="+mn-ea"/>
        <a:cs typeface="+mn-cs"/>
        <a:sym typeface="Didot"/>
      </a:defRPr>
    </a:lvl8pPr>
    <a:lvl9pPr indent="1828800" algn="ctr" defTabSz="584200">
      <a:defRPr sz="4000">
        <a:solidFill>
          <a:srgbClr val="625B48"/>
        </a:solidFill>
        <a:latin typeface="+mn-lt"/>
        <a:ea typeface="+mn-ea"/>
        <a:cs typeface="+mn-cs"/>
        <a:sym typeface="Dido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59411C"/>
        </a:fontRef>
        <a:srgbClr val="59411C"/>
      </a:tcTxStyle>
      <a:tcStyle>
        <a:tcBdr>
          <a:left>
            <a:ln w="12700" cap="flat">
              <a:solidFill>
                <a:srgbClr val="B8A992"/>
              </a:solidFill>
              <a:prstDash val="solid"/>
              <a:miter lim="400000"/>
            </a:ln>
          </a:left>
          <a:right>
            <a:ln w="12700" cap="flat">
              <a:solidFill>
                <a:srgbClr val="B8A992"/>
              </a:solidFill>
              <a:prstDash val="solid"/>
              <a:miter lim="400000"/>
            </a:ln>
          </a:right>
          <a:top>
            <a:ln w="12700" cap="flat">
              <a:solidFill>
                <a:srgbClr val="B8A992"/>
              </a:solidFill>
              <a:prstDash val="solid"/>
              <a:miter lim="400000"/>
            </a:ln>
          </a:top>
          <a:bottom>
            <a:ln w="12700" cap="flat">
              <a:solidFill>
                <a:srgbClr val="B8A992"/>
              </a:solidFill>
              <a:prstDash val="solid"/>
              <a:miter lim="400000"/>
            </a:ln>
          </a:bottom>
          <a:insideH>
            <a:ln w="12700" cap="flat">
              <a:solidFill>
                <a:srgbClr val="B8A992"/>
              </a:solidFill>
              <a:prstDash val="solid"/>
              <a:miter lim="400000"/>
            </a:ln>
          </a:insideH>
          <a:insideV>
            <a:ln w="12700" cap="flat">
              <a:solidFill>
                <a:srgbClr val="B8A992"/>
              </a:solidFill>
              <a:prstDash val="solid"/>
              <a:miter lim="400000"/>
            </a:ln>
          </a:insideV>
        </a:tcBdr>
        <a:fill>
          <a:solidFill>
            <a:srgbClr val="ECDEB5"/>
          </a:solidFill>
        </a:fill>
      </a:tcStyle>
    </a:wholeTbl>
    <a:band2H>
      <a:tcTxStyle b="def" i="def"/>
      <a:tcStyle>
        <a:tcBdr/>
        <a:fill>
          <a:solidFill>
            <a:srgbClr val="E7D4AC"/>
          </a:solidFill>
        </a:fill>
      </a:tcStyle>
    </a:band2H>
    <a:firstCol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solidFill>
                <a:srgbClr val="B8A992"/>
              </a:solidFill>
              <a:prstDash val="solid"/>
              <a:miter lim="400000"/>
            </a:ln>
          </a:left>
          <a:right>
            <a:ln w="12700" cap="flat">
              <a:solidFill>
                <a:srgbClr val="353528"/>
              </a:solidFill>
              <a:prstDash val="solid"/>
              <a:miter lim="400000"/>
            </a:ln>
          </a:right>
          <a:top>
            <a:ln w="12700" cap="flat">
              <a:solidFill>
                <a:srgbClr val="B8A992"/>
              </a:solidFill>
              <a:prstDash val="solid"/>
              <a:miter lim="400000"/>
            </a:ln>
          </a:top>
          <a:bottom>
            <a:ln w="12700" cap="flat">
              <a:solidFill>
                <a:srgbClr val="B8A992"/>
              </a:solidFill>
              <a:prstDash val="solid"/>
              <a:miter lim="400000"/>
            </a:ln>
          </a:bottom>
          <a:insideH>
            <a:ln w="12700" cap="flat">
              <a:solidFill>
                <a:srgbClr val="B8A992"/>
              </a:solidFill>
              <a:prstDash val="solid"/>
              <a:miter lim="400000"/>
            </a:ln>
          </a:insideH>
          <a:insideV>
            <a:ln w="12700" cap="flat">
              <a:solidFill>
                <a:srgbClr val="B8A992"/>
              </a:solidFill>
              <a:prstDash val="solid"/>
              <a:miter lim="400000"/>
            </a:ln>
          </a:insideV>
        </a:tcBdr>
        <a:fill>
          <a:solidFill>
            <a:srgbClr val="DCCAAB"/>
          </a:solidFill>
        </a:fill>
      </a:tcStyle>
    </a:firstCol>
    <a:la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solidFill>
                <a:srgbClr val="B8A992"/>
              </a:solidFill>
              <a:prstDash val="solid"/>
              <a:miter lim="400000"/>
            </a:ln>
          </a:left>
          <a:right>
            <a:ln w="12700" cap="flat">
              <a:solidFill>
                <a:srgbClr val="B8A992"/>
              </a:solidFill>
              <a:prstDash val="solid"/>
              <a:miter lim="400000"/>
            </a:ln>
          </a:right>
          <a:top>
            <a:ln w="25400" cap="flat">
              <a:solidFill>
                <a:srgbClr val="353528"/>
              </a:solidFill>
              <a:prstDash val="solid"/>
              <a:miter lim="400000"/>
            </a:ln>
          </a:top>
          <a:bottom>
            <a:ln w="12700" cap="flat">
              <a:solidFill>
                <a:srgbClr val="B8A992"/>
              </a:solidFill>
              <a:prstDash val="solid"/>
              <a:miter lim="400000"/>
            </a:ln>
          </a:bottom>
          <a:insideH>
            <a:ln w="12700" cap="flat">
              <a:solidFill>
                <a:srgbClr val="B8A992"/>
              </a:solidFill>
              <a:prstDash val="solid"/>
              <a:miter lim="400000"/>
            </a:ln>
          </a:insideH>
          <a:insideV>
            <a:ln w="12700" cap="flat">
              <a:solidFill>
                <a:srgbClr val="B8A992"/>
              </a:solidFill>
              <a:prstDash val="solid"/>
              <a:miter lim="400000"/>
            </a:ln>
          </a:insideV>
        </a:tcBdr>
        <a:fill>
          <a:solidFill>
            <a:srgbClr val="ECDEB5">
              <a:alpha val="64999"/>
            </a:srgbClr>
          </a:solidFill>
        </a:fill>
      </a:tcStyle>
    </a:lastRow>
    <a:fir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solidFill>
                <a:srgbClr val="B8A992"/>
              </a:solidFill>
              <a:prstDash val="solid"/>
              <a:miter lim="400000"/>
            </a:ln>
          </a:left>
          <a:right>
            <a:ln w="12700" cap="flat">
              <a:solidFill>
                <a:srgbClr val="B8A992"/>
              </a:solidFill>
              <a:prstDash val="solid"/>
              <a:miter lim="400000"/>
            </a:ln>
          </a:right>
          <a:top>
            <a:ln w="12700" cap="flat">
              <a:solidFill>
                <a:srgbClr val="B8A992"/>
              </a:solidFill>
              <a:prstDash val="solid"/>
              <a:miter lim="400000"/>
            </a:ln>
          </a:top>
          <a:bottom>
            <a:ln w="12700" cap="flat">
              <a:solidFill>
                <a:srgbClr val="353528"/>
              </a:solidFill>
              <a:prstDash val="solid"/>
              <a:miter lim="400000"/>
            </a:ln>
          </a:bottom>
          <a:insideH>
            <a:ln w="12700" cap="flat">
              <a:solidFill>
                <a:srgbClr val="B8A992"/>
              </a:solidFill>
              <a:prstDash val="solid"/>
              <a:miter lim="400000"/>
            </a:ln>
          </a:insideH>
          <a:insideV>
            <a:ln w="12700" cap="flat">
              <a:solidFill>
                <a:srgbClr val="B8A992"/>
              </a:solidFill>
              <a:prstDash val="solid"/>
              <a:miter lim="400000"/>
            </a:ln>
          </a:insideV>
        </a:tcBdr>
        <a:fill>
          <a:solidFill>
            <a:srgbClr val="DCCAAB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59411C"/>
        </a:fontRef>
        <a:srgbClr val="59411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6F6F6F"/>
              </a:solidFill>
              <a:prstDash val="solid"/>
              <a:miter lim="400000"/>
            </a:ln>
          </a:top>
          <a:bottom>
            <a:ln w="12700" cap="flat">
              <a:solidFill>
                <a:srgbClr val="6F6F6F"/>
              </a:solidFill>
              <a:prstDash val="solid"/>
              <a:miter lim="400000"/>
            </a:ln>
          </a:bottom>
          <a:insideH>
            <a:ln w="12700" cap="flat">
              <a:solidFill>
                <a:srgbClr val="6F6F6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BDFBA">
              <a:alpha val="64999"/>
            </a:srgbClr>
          </a:solidFill>
        </a:fill>
      </a:tcStyle>
    </a:wholeTbl>
    <a:band2H>
      <a:tcTxStyle b="def" i="def"/>
      <a:tcStyle>
        <a:tcBdr/>
        <a:fill>
          <a:solidFill>
            <a:srgbClr val="E3D3A5"/>
          </a:solidFill>
        </a:fill>
      </a:tcStyle>
    </a:band2H>
    <a:firstCol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solidFill>
                <a:srgbClr val="6F6F6F"/>
              </a:solidFill>
              <a:prstDash val="solid"/>
              <a:miter lim="400000"/>
            </a:ln>
          </a:left>
          <a:right>
            <a:ln w="12700" cap="flat">
              <a:solidFill>
                <a:srgbClr val="6F6F6F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5CEA8"/>
          </a:solidFill>
        </a:fill>
      </a:tcStyle>
    </a:firstCol>
    <a:la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0503C"/>
              </a:solidFill>
              <a:prstDash val="solid"/>
              <a:miter lim="400000"/>
            </a:ln>
          </a:top>
          <a:bottom>
            <a:ln w="12700" cap="flat">
              <a:solidFill>
                <a:srgbClr val="6F6F6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BDFBA">
              <a:alpha val="64999"/>
            </a:srgbClr>
          </a:solidFill>
        </a:fill>
      </a:tcStyle>
    </a:lastRow>
    <a:fir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6F6F6F"/>
              </a:solidFill>
              <a:prstDash val="solid"/>
              <a:miter lim="400000"/>
            </a:ln>
          </a:top>
          <a:bottom>
            <a:ln w="12700" cap="flat">
              <a:solidFill>
                <a:srgbClr val="6F6F6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2B78B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59411C"/>
        </a:fontRef>
        <a:srgbClr val="59411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ECB9D"/>
          </a:solidFill>
        </a:fill>
      </a:tcStyle>
    </a:wholeTbl>
    <a:band2H>
      <a:tcTxStyle b="def" i="def"/>
      <a:tcStyle>
        <a:tcBdr/>
        <a:fill>
          <a:solidFill>
            <a:srgbClr val="D9C28E"/>
          </a:solidFill>
        </a:fill>
      </a:tcStyle>
    </a:band2H>
    <a:firstCol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solidFill>
                <a:srgbClr val="8B8173"/>
              </a:solidFill>
              <a:prstDash val="solid"/>
              <a:miter lim="400000"/>
            </a:ln>
          </a:left>
          <a:right>
            <a:ln w="12700" cap="flat">
              <a:solidFill>
                <a:srgbClr val="8B8173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CB3A1"/>
          </a:solidFill>
        </a:fill>
      </a:tcStyle>
    </a:firstCol>
    <a:la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353528"/>
              </a:solidFill>
              <a:prstDash val="solid"/>
              <a:miter lim="400000"/>
            </a:ln>
          </a:top>
          <a:bottom>
            <a:ln w="12700" cap="flat">
              <a:solidFill>
                <a:srgbClr val="8B8173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ECB9D"/>
          </a:solidFill>
        </a:fill>
      </a:tcStyle>
    </a:lastRow>
    <a:fir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786E5F"/>
              </a:solidFill>
              <a:prstDash val="solid"/>
              <a:miter lim="400000"/>
            </a:ln>
          </a:top>
          <a:bottom>
            <a:ln w="12700" cap="flat">
              <a:solidFill>
                <a:srgbClr val="8B8173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CAAA5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59411C"/>
        </a:fontRef>
        <a:srgbClr val="59411C"/>
      </a:tcTxStyle>
      <a:tcStyle>
        <a:tcBdr>
          <a:left>
            <a:ln w="12700" cap="flat">
              <a:solidFill>
                <a:srgbClr val="917359"/>
              </a:solidFill>
              <a:prstDash val="solid"/>
              <a:miter lim="400000"/>
            </a:ln>
          </a:left>
          <a:right>
            <a:ln w="12700" cap="flat">
              <a:solidFill>
                <a:srgbClr val="917359"/>
              </a:solidFill>
              <a:prstDash val="solid"/>
              <a:miter lim="400000"/>
            </a:ln>
          </a:right>
          <a:top>
            <a:ln w="12700" cap="flat">
              <a:solidFill>
                <a:srgbClr val="917359"/>
              </a:solidFill>
              <a:prstDash val="solid"/>
              <a:miter lim="400000"/>
            </a:ln>
          </a:top>
          <a:bottom>
            <a:ln w="12700" cap="flat">
              <a:solidFill>
                <a:srgbClr val="917359"/>
              </a:solidFill>
              <a:prstDash val="solid"/>
              <a:miter lim="400000"/>
            </a:ln>
          </a:bottom>
          <a:insideH>
            <a:ln w="12700" cap="flat">
              <a:solidFill>
                <a:srgbClr val="917359"/>
              </a:solidFill>
              <a:prstDash val="solid"/>
              <a:miter lim="400000"/>
            </a:ln>
          </a:insideH>
          <a:insideV>
            <a:ln w="12700" cap="flat">
              <a:solidFill>
                <a:srgbClr val="917359"/>
              </a:solidFill>
              <a:prstDash val="solid"/>
              <a:miter lim="400000"/>
            </a:ln>
          </a:insideV>
        </a:tcBdr>
        <a:fill>
          <a:solidFill>
            <a:srgbClr val="DECB9D"/>
          </a:solidFill>
        </a:fill>
      </a:tcStyle>
    </a:wholeTbl>
    <a:band2H>
      <a:tcTxStyle b="def" i="def"/>
      <a:tcStyle>
        <a:tcBdr/>
        <a:fill>
          <a:solidFill>
            <a:srgbClr val="D9C28E"/>
          </a:solidFill>
        </a:fill>
      </a:tcStyle>
    </a:band2H>
    <a:firstCol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solidFill>
                <a:srgbClr val="917359"/>
              </a:solidFill>
              <a:prstDash val="solid"/>
              <a:miter lim="400000"/>
            </a:ln>
          </a:left>
          <a:right>
            <a:ln w="12700" cap="flat">
              <a:solidFill>
                <a:srgbClr val="917359"/>
              </a:solidFill>
              <a:prstDash val="solid"/>
              <a:miter lim="400000"/>
            </a:ln>
          </a:right>
          <a:top>
            <a:ln w="12700" cap="flat">
              <a:solidFill>
                <a:srgbClr val="917359"/>
              </a:solidFill>
              <a:prstDash val="solid"/>
              <a:miter lim="400000"/>
            </a:ln>
          </a:top>
          <a:bottom>
            <a:ln w="12700" cap="flat">
              <a:solidFill>
                <a:srgbClr val="917359"/>
              </a:solidFill>
              <a:prstDash val="solid"/>
              <a:miter lim="400000"/>
            </a:ln>
          </a:bottom>
          <a:insideH>
            <a:ln w="12700" cap="flat">
              <a:solidFill>
                <a:srgbClr val="917359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BD7AF"/>
          </a:solidFill>
        </a:fill>
      </a:tcStyle>
    </a:firstCol>
    <a:la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solidFill>
                <a:srgbClr val="917359"/>
              </a:solidFill>
              <a:prstDash val="solid"/>
              <a:miter lim="400000"/>
            </a:ln>
          </a:left>
          <a:right>
            <a:ln w="12700" cap="flat">
              <a:solidFill>
                <a:srgbClr val="917359"/>
              </a:solidFill>
              <a:prstDash val="solid"/>
              <a:miter lim="400000"/>
            </a:ln>
          </a:right>
          <a:top>
            <a:ln w="12700" cap="flat">
              <a:solidFill>
                <a:srgbClr val="917359"/>
              </a:solidFill>
              <a:prstDash val="solid"/>
              <a:miter lim="400000"/>
            </a:ln>
          </a:top>
          <a:bottom>
            <a:ln w="12700" cap="flat">
              <a:solidFill>
                <a:srgbClr val="917359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917359"/>
              </a:solidFill>
              <a:prstDash val="solid"/>
              <a:miter lim="400000"/>
            </a:ln>
          </a:insideV>
        </a:tcBdr>
        <a:fill>
          <a:solidFill>
            <a:srgbClr val="B48F6B"/>
          </a:solidFill>
        </a:fill>
      </a:tcStyle>
    </a:lastRow>
    <a:fir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solidFill>
                <a:srgbClr val="917359"/>
              </a:solidFill>
              <a:prstDash val="solid"/>
              <a:miter lim="400000"/>
            </a:ln>
          </a:left>
          <a:right>
            <a:ln w="12700" cap="flat">
              <a:solidFill>
                <a:srgbClr val="917359"/>
              </a:solidFill>
              <a:prstDash val="solid"/>
              <a:miter lim="400000"/>
            </a:ln>
          </a:right>
          <a:top>
            <a:ln w="12700" cap="flat">
              <a:solidFill>
                <a:srgbClr val="917359"/>
              </a:solidFill>
              <a:prstDash val="solid"/>
              <a:miter lim="400000"/>
            </a:ln>
          </a:top>
          <a:bottom>
            <a:ln w="12700" cap="flat">
              <a:solidFill>
                <a:srgbClr val="917359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917359"/>
              </a:solidFill>
              <a:prstDash val="solid"/>
              <a:miter lim="400000"/>
            </a:ln>
          </a:insideV>
        </a:tcBdr>
        <a:fill>
          <a:solidFill>
            <a:srgbClr val="B48F6B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5D5D5D"/>
        </a:fontRef>
        <a:srgbClr val="5D5D5D"/>
      </a:tcTxStyle>
      <a:tcStyle>
        <a:tcBdr>
          <a:left>
            <a:ln w="12700" cap="flat">
              <a:solidFill>
                <a:srgbClr val="828282"/>
              </a:solidFill>
              <a:prstDash val="solid"/>
              <a:miter lim="400000"/>
            </a:ln>
          </a:left>
          <a:right>
            <a:ln w="12700" cap="flat">
              <a:solidFill>
                <a:srgbClr val="828282"/>
              </a:solidFill>
              <a:prstDash val="solid"/>
              <a:miter lim="400000"/>
            </a:ln>
          </a:right>
          <a:top>
            <a:ln w="12700" cap="flat">
              <a:solidFill>
                <a:srgbClr val="828282"/>
              </a:solidFill>
              <a:prstDash val="solid"/>
              <a:miter lim="400000"/>
            </a:ln>
          </a:top>
          <a:bottom>
            <a:ln w="12700" cap="flat">
              <a:solidFill>
                <a:srgbClr val="828282"/>
              </a:solidFill>
              <a:prstDash val="solid"/>
              <a:miter lim="400000"/>
            </a:ln>
          </a:bottom>
          <a:insideH>
            <a:ln w="12700" cap="flat">
              <a:solidFill>
                <a:srgbClr val="828282"/>
              </a:solidFill>
              <a:prstDash val="solid"/>
              <a:miter lim="400000"/>
            </a:ln>
          </a:insideH>
          <a:insideV>
            <a:ln w="12700" cap="flat">
              <a:solidFill>
                <a:srgbClr val="828282"/>
              </a:solidFill>
              <a:prstDash val="solid"/>
              <a:miter lim="400000"/>
            </a:ln>
          </a:insideV>
        </a:tcBdr>
        <a:fill>
          <a:solidFill>
            <a:srgbClr val="ECDEB5"/>
          </a:solidFill>
        </a:fill>
      </a:tcStyle>
    </a:wholeTbl>
    <a:band2H>
      <a:tcTxStyle b="def" i="def"/>
      <a:tcStyle>
        <a:tcBdr/>
        <a:fill>
          <a:solidFill>
            <a:srgbClr val="DED4B6"/>
          </a:solidFill>
        </a:fill>
      </a:tcStyle>
    </a:band2H>
    <a:firstCol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solidFill>
                <a:srgbClr val="828282"/>
              </a:solidFill>
              <a:prstDash val="solid"/>
              <a:miter lim="400000"/>
            </a:ln>
          </a:left>
          <a:right>
            <a:ln w="12700" cap="flat">
              <a:solidFill>
                <a:srgbClr val="828282"/>
              </a:solidFill>
              <a:prstDash val="solid"/>
              <a:miter lim="400000"/>
            </a:ln>
          </a:right>
          <a:top>
            <a:ln w="12700" cap="flat">
              <a:solidFill>
                <a:srgbClr val="828282"/>
              </a:solidFill>
              <a:prstDash val="solid"/>
              <a:miter lim="400000"/>
            </a:ln>
          </a:top>
          <a:bottom>
            <a:ln w="12700" cap="flat">
              <a:solidFill>
                <a:srgbClr val="828282"/>
              </a:solidFill>
              <a:prstDash val="solid"/>
              <a:miter lim="400000"/>
            </a:ln>
          </a:bottom>
          <a:insideH>
            <a:ln w="12700" cap="flat">
              <a:solidFill>
                <a:srgbClr val="82828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7CDBE"/>
          </a:solidFill>
        </a:fill>
      </a:tcStyle>
    </a:firstCol>
    <a:la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28282"/>
              </a:solidFill>
              <a:prstDash val="solid"/>
              <a:miter lim="400000"/>
            </a:ln>
          </a:top>
          <a:bottom>
            <a:ln w="12700" cap="flat">
              <a:solidFill>
                <a:srgbClr val="828282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9B4A5"/>
          </a:solidFill>
        </a:fill>
      </a:tcStyle>
    </a:lastRow>
    <a:fir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28282"/>
              </a:solidFill>
              <a:prstDash val="solid"/>
              <a:miter lim="400000"/>
            </a:ln>
          </a:top>
          <a:bottom>
            <a:ln w="12700" cap="flat">
              <a:solidFill>
                <a:srgbClr val="828282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9B4A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5D5D5D"/>
        </a:fontRef>
        <a:srgbClr val="5D5D5D"/>
      </a:tcTxStyle>
      <a:tcStyle>
        <a:tcBdr>
          <a:left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FFFFF">
              <a:alpha val="20000"/>
            </a:srgbClr>
          </a:solidFill>
        </a:fill>
      </a:tcStyle>
    </a:band2H>
    <a:firstCol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30" name="Shape 3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1pPr>
    <a:lvl2pPr indent="228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2pPr>
    <a:lvl3pPr indent="457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3pPr>
    <a:lvl4pPr indent="685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4pPr>
    <a:lvl5pPr indent="9144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5pPr>
    <a:lvl6pPr indent="11430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6pPr>
    <a:lvl7pPr indent="1371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7pPr>
    <a:lvl8pPr indent="1600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8pPr>
    <a:lvl9pPr indent="1828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/>
          <p:nvPr>
            <p:ph type="title"/>
          </p:nvPr>
        </p:nvSpPr>
        <p:spPr>
          <a:xfrm>
            <a:off x="1104900" y="1473200"/>
            <a:ext cx="10795000" cy="3556000"/>
          </a:xfrm>
          <a:prstGeom prst="rect">
            <a:avLst/>
          </a:prstGeom>
        </p:spPr>
        <p:txBody>
          <a:bodyPr anchor="b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600">
                <a:solidFill>
                  <a:srgbClr val="85604A"/>
                </a:solidFill>
              </a:rPr>
              <a:t>Title Text</a:t>
            </a:r>
          </a:p>
        </p:txBody>
      </p:sp>
      <p:sp>
        <p:nvSpPr>
          <p:cNvPr id="6" name="Shape 6"/>
          <p:cNvSpPr/>
          <p:nvPr>
            <p:ph type="body" idx="1"/>
          </p:nvPr>
        </p:nvSpPr>
        <p:spPr>
          <a:xfrm>
            <a:off x="1104900" y="5016500"/>
            <a:ext cx="10795000" cy="22352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Font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1pPr>
            <a:lvl2pPr marL="0" indent="228600" algn="ctr">
              <a:spcBef>
                <a:spcPts val="0"/>
              </a:spcBef>
              <a:buClrTx/>
              <a:buSzTx/>
              <a:buFont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2pPr>
            <a:lvl3pPr marL="0" indent="457200" algn="ctr">
              <a:spcBef>
                <a:spcPts val="0"/>
              </a:spcBef>
              <a:buClrTx/>
              <a:buSzTx/>
              <a:buFont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3pPr>
            <a:lvl4pPr marL="0" indent="685800" algn="ctr">
              <a:spcBef>
                <a:spcPts val="0"/>
              </a:spcBef>
              <a:buClrTx/>
              <a:buSzTx/>
              <a:buFont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4pPr>
            <a:lvl5pPr marL="0" indent="914400" algn="ctr">
              <a:spcBef>
                <a:spcPts val="0"/>
              </a:spcBef>
              <a:buClrTx/>
              <a:buSzTx/>
              <a:buFont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625B48"/>
                </a:solidFill>
              </a:rPr>
              <a:t>Body Level One</a:t>
            </a:r>
            <a:endParaRPr sz="2600">
              <a:solidFill>
                <a:srgbClr val="625B48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625B48"/>
                </a:solidFill>
              </a:rPr>
              <a:t>Body Level Two</a:t>
            </a:r>
            <a:endParaRPr sz="2600">
              <a:solidFill>
                <a:srgbClr val="625B48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625B48"/>
                </a:solidFill>
              </a:rPr>
              <a:t>Body Level Three</a:t>
            </a:r>
            <a:endParaRPr sz="2600">
              <a:solidFill>
                <a:srgbClr val="625B48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625B48"/>
                </a:solidFill>
              </a:rPr>
              <a:t>Body Level Four</a:t>
            </a:r>
            <a:endParaRPr sz="2600">
              <a:solidFill>
                <a:srgbClr val="625B48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625B48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>
            <p:ph type="title"/>
          </p:nvPr>
        </p:nvSpPr>
        <p:spPr>
          <a:xfrm>
            <a:off x="1104900" y="6248400"/>
            <a:ext cx="10795000" cy="13970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600">
                <a:solidFill>
                  <a:srgbClr val="85604A"/>
                </a:solidFill>
              </a:rPr>
              <a:t>Title Text</a:t>
            </a:r>
          </a:p>
        </p:txBody>
      </p:sp>
      <p:sp>
        <p:nvSpPr>
          <p:cNvPr id="9" name="Shape 9"/>
          <p:cNvSpPr/>
          <p:nvPr>
            <p:ph type="body" idx="1"/>
          </p:nvPr>
        </p:nvSpPr>
        <p:spPr>
          <a:xfrm>
            <a:off x="1104900" y="7632700"/>
            <a:ext cx="10795000" cy="1397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Font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1pPr>
            <a:lvl2pPr marL="0" indent="228600" algn="ctr">
              <a:spcBef>
                <a:spcPts val="0"/>
              </a:spcBef>
              <a:buClrTx/>
              <a:buSzTx/>
              <a:buFont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2pPr>
            <a:lvl3pPr marL="0" indent="457200" algn="ctr">
              <a:spcBef>
                <a:spcPts val="0"/>
              </a:spcBef>
              <a:buClrTx/>
              <a:buSzTx/>
              <a:buFont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3pPr>
            <a:lvl4pPr marL="0" indent="685800" algn="ctr">
              <a:spcBef>
                <a:spcPts val="0"/>
              </a:spcBef>
              <a:buClrTx/>
              <a:buSzTx/>
              <a:buFont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4pPr>
            <a:lvl5pPr marL="0" indent="914400" algn="ctr">
              <a:spcBef>
                <a:spcPts val="0"/>
              </a:spcBef>
              <a:buClrTx/>
              <a:buSzTx/>
              <a:buFont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625B48"/>
                </a:solidFill>
              </a:rPr>
              <a:t>Body Level One</a:t>
            </a:r>
            <a:endParaRPr sz="2600">
              <a:solidFill>
                <a:srgbClr val="625B48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625B48"/>
                </a:solidFill>
              </a:rPr>
              <a:t>Body Level Two</a:t>
            </a:r>
            <a:endParaRPr sz="2600">
              <a:solidFill>
                <a:srgbClr val="625B48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625B48"/>
                </a:solidFill>
              </a:rPr>
              <a:t>Body Level Three</a:t>
            </a:r>
            <a:endParaRPr sz="2600">
              <a:solidFill>
                <a:srgbClr val="625B48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625B48"/>
                </a:solidFill>
              </a:rPr>
              <a:t>Body Level Four</a:t>
            </a:r>
            <a:endParaRPr sz="2600">
              <a:solidFill>
                <a:srgbClr val="625B48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625B48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1104900" y="3098800"/>
            <a:ext cx="10795000" cy="3556000"/>
          </a:xfrm>
          <a:prstGeom prst="rect">
            <a:avLst/>
          </a:prstGeom>
        </p:spPr>
        <p:txBody>
          <a:bodyPr/>
          <a:lstStyle>
            <a:lvl1pPr>
              <a:defRPr sz="60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000">
                <a:solidFill>
                  <a:srgbClr val="85604A"/>
                </a:solidFill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>
            <p:ph type="title"/>
          </p:nvPr>
        </p:nvSpPr>
        <p:spPr>
          <a:xfrm>
            <a:off x="635000" y="1473200"/>
            <a:ext cx="5715000" cy="33147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000">
                <a:solidFill>
                  <a:srgbClr val="85604A"/>
                </a:solidFill>
              </a:rPr>
              <a:t>Title Text</a:t>
            </a:r>
          </a:p>
        </p:txBody>
      </p:sp>
      <p:sp>
        <p:nvSpPr>
          <p:cNvPr id="14" name="Shape 14"/>
          <p:cNvSpPr/>
          <p:nvPr>
            <p:ph type="body" idx="1"/>
          </p:nvPr>
        </p:nvSpPr>
        <p:spPr>
          <a:xfrm>
            <a:off x="635000" y="4940300"/>
            <a:ext cx="5715000" cy="3606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Font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1pPr>
            <a:lvl2pPr marL="0" indent="228600" algn="ctr">
              <a:spcBef>
                <a:spcPts val="0"/>
              </a:spcBef>
              <a:buClrTx/>
              <a:buSzTx/>
              <a:buFont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2pPr>
            <a:lvl3pPr marL="0" indent="457200" algn="ctr">
              <a:spcBef>
                <a:spcPts val="0"/>
              </a:spcBef>
              <a:buClrTx/>
              <a:buSzTx/>
              <a:buFont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3pPr>
            <a:lvl4pPr marL="0" indent="685800" algn="ctr">
              <a:spcBef>
                <a:spcPts val="0"/>
              </a:spcBef>
              <a:buClrTx/>
              <a:buSzTx/>
              <a:buFont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4pPr>
            <a:lvl5pPr marL="0" indent="914400" algn="ctr">
              <a:spcBef>
                <a:spcPts val="0"/>
              </a:spcBef>
              <a:buClrTx/>
              <a:buSzTx/>
              <a:buFont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625B48"/>
                </a:solidFill>
              </a:rPr>
              <a:t>Body Level One</a:t>
            </a:r>
            <a:endParaRPr sz="2600">
              <a:solidFill>
                <a:srgbClr val="625B48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625B48"/>
                </a:solidFill>
              </a:rPr>
              <a:t>Body Level Two</a:t>
            </a:r>
            <a:endParaRPr sz="2600">
              <a:solidFill>
                <a:srgbClr val="625B48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625B48"/>
                </a:solidFill>
              </a:rPr>
              <a:t>Body Level Three</a:t>
            </a:r>
            <a:endParaRPr sz="2600">
              <a:solidFill>
                <a:srgbClr val="625B48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625B48"/>
                </a:solidFill>
              </a:rPr>
              <a:t>Body Level Four</a:t>
            </a:r>
            <a:endParaRPr sz="2600">
              <a:solidFill>
                <a:srgbClr val="625B48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625B48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600">
                <a:solidFill>
                  <a:srgbClr val="85604A"/>
                </a:solidFill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600">
                <a:solidFill>
                  <a:srgbClr val="85604A"/>
                </a:solidFill>
              </a:rPr>
              <a:t>Title Text</a:t>
            </a:r>
          </a:p>
        </p:txBody>
      </p:sp>
      <p:sp>
        <p:nvSpPr>
          <p:cNvPr id="19" name="Shape 1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625B48"/>
                </a:solidFill>
              </a:rPr>
              <a:t>Body Level One</a:t>
            </a:r>
            <a:endParaRPr sz="3600">
              <a:solidFill>
                <a:srgbClr val="625B48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625B48"/>
                </a:solidFill>
              </a:rPr>
              <a:t>Body Level Two</a:t>
            </a:r>
            <a:endParaRPr sz="3600">
              <a:solidFill>
                <a:srgbClr val="625B48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625B48"/>
                </a:solidFill>
              </a:rPr>
              <a:t>Body Level Three</a:t>
            </a:r>
            <a:endParaRPr sz="3600">
              <a:solidFill>
                <a:srgbClr val="625B48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625B48"/>
                </a:solidFill>
              </a:rPr>
              <a:t>Body Level Four</a:t>
            </a:r>
            <a:endParaRPr sz="3600">
              <a:solidFill>
                <a:srgbClr val="625B48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625B48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600">
                <a:solidFill>
                  <a:srgbClr val="85604A"/>
                </a:solidFill>
              </a:rPr>
              <a:t>Title Text</a:t>
            </a:r>
          </a:p>
        </p:txBody>
      </p:sp>
      <p:sp>
        <p:nvSpPr>
          <p:cNvPr id="22" name="Shape 22"/>
          <p:cNvSpPr/>
          <p:nvPr>
            <p:ph type="body" idx="1"/>
          </p:nvPr>
        </p:nvSpPr>
        <p:spPr>
          <a:xfrm>
            <a:off x="1104900" y="3022600"/>
            <a:ext cx="5397500" cy="5715000"/>
          </a:xfrm>
          <a:prstGeom prst="rect">
            <a:avLst/>
          </a:prstGeom>
        </p:spPr>
        <p:txBody>
          <a:bodyPr/>
          <a:lstStyle>
            <a:lvl1pPr>
              <a:spcBef>
                <a:spcPts val="2800"/>
              </a:spcBef>
              <a:buBlip>
                <a:blip r:embed="rId2"/>
              </a:buBlip>
            </a:lvl1pPr>
            <a:lvl2pPr>
              <a:spcBef>
                <a:spcPts val="2800"/>
              </a:spcBef>
              <a:buBlip>
                <a:blip r:embed="rId2"/>
              </a:buBlip>
            </a:lvl2pPr>
            <a:lvl3pPr>
              <a:spcBef>
                <a:spcPts val="2800"/>
              </a:spcBef>
              <a:buBlip>
                <a:blip r:embed="rId2"/>
              </a:buBlip>
            </a:lvl3pPr>
            <a:lvl4pPr>
              <a:spcBef>
                <a:spcPts val="2800"/>
              </a:spcBef>
              <a:buBlip>
                <a:blip r:embed="rId2"/>
              </a:buBlip>
            </a:lvl4pPr>
            <a:lvl5pPr>
              <a:spcBef>
                <a:spcPts val="2800"/>
              </a:spcBef>
              <a:buBlip>
                <a:blip r:embed="rId2"/>
              </a:buBlip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625B48"/>
                </a:solidFill>
              </a:rPr>
              <a:t>Body Level One</a:t>
            </a:r>
            <a:endParaRPr sz="3600">
              <a:solidFill>
                <a:srgbClr val="625B48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625B48"/>
                </a:solidFill>
              </a:rPr>
              <a:t>Body Level Two</a:t>
            </a:r>
            <a:endParaRPr sz="3600">
              <a:solidFill>
                <a:srgbClr val="625B48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625B48"/>
                </a:solidFill>
              </a:rPr>
              <a:t>Body Level Three</a:t>
            </a:r>
            <a:endParaRPr sz="3600">
              <a:solidFill>
                <a:srgbClr val="625B48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625B48"/>
                </a:solidFill>
              </a:rPr>
              <a:t>Body Level Four</a:t>
            </a:r>
            <a:endParaRPr sz="3600">
              <a:solidFill>
                <a:srgbClr val="625B48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625B48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>
            <p:ph type="body" idx="1"/>
          </p:nvPr>
        </p:nvSpPr>
        <p:spPr>
          <a:xfrm>
            <a:off x="1104900" y="939800"/>
            <a:ext cx="10795000" cy="78740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625B48"/>
                </a:solidFill>
              </a:rPr>
              <a:t>Body Level One</a:t>
            </a:r>
            <a:endParaRPr sz="3600">
              <a:solidFill>
                <a:srgbClr val="625B48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625B48"/>
                </a:solidFill>
              </a:rPr>
              <a:t>Body Level Two</a:t>
            </a:r>
            <a:endParaRPr sz="3600">
              <a:solidFill>
                <a:srgbClr val="625B48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625B48"/>
                </a:solidFill>
              </a:rPr>
              <a:t>Body Level Three</a:t>
            </a:r>
            <a:endParaRPr sz="3600">
              <a:solidFill>
                <a:srgbClr val="625B48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625B48"/>
                </a:solidFill>
              </a:rPr>
              <a:t>Body Level Four</a:t>
            </a:r>
            <a:endParaRPr sz="3600">
              <a:solidFill>
                <a:srgbClr val="625B48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625B48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1104900" y="571500"/>
            <a:ext cx="10795000" cy="2362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600">
                <a:solidFill>
                  <a:srgbClr val="85604A"/>
                </a:solidFill>
              </a:rPr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1104900" y="3022600"/>
            <a:ext cx="10795000" cy="571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625B48"/>
                </a:solidFill>
              </a:rPr>
              <a:t>Body Level One</a:t>
            </a:r>
            <a:endParaRPr sz="3600">
              <a:solidFill>
                <a:srgbClr val="625B48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625B48"/>
                </a:solidFill>
              </a:rPr>
              <a:t>Body Level Two</a:t>
            </a:r>
            <a:endParaRPr sz="3600">
              <a:solidFill>
                <a:srgbClr val="625B48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625B48"/>
                </a:solidFill>
              </a:rPr>
              <a:t>Body Level Three</a:t>
            </a:r>
            <a:endParaRPr sz="3600">
              <a:solidFill>
                <a:srgbClr val="625B48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625B48"/>
                </a:solidFill>
              </a:rPr>
              <a:t>Body Level Four</a:t>
            </a:r>
            <a:endParaRPr sz="3600">
              <a:solidFill>
                <a:srgbClr val="625B48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625B48"/>
                </a:solidFill>
              </a:rPr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  <p:transition spd="med" advClick="1"/>
  <p:txStyles>
    <p:titleStyle>
      <a:lvl1pPr algn="ctr" defTabSz="584200">
        <a:defRPr sz="7600">
          <a:solidFill>
            <a:srgbClr val="85604A"/>
          </a:solidFill>
          <a:latin typeface="+mn-lt"/>
          <a:ea typeface="+mn-ea"/>
          <a:cs typeface="+mn-cs"/>
          <a:sym typeface="Didot"/>
        </a:defRPr>
      </a:lvl1pPr>
      <a:lvl2pPr indent="228600" algn="ctr" defTabSz="584200">
        <a:defRPr sz="7600">
          <a:solidFill>
            <a:srgbClr val="85604A"/>
          </a:solidFill>
          <a:latin typeface="+mn-lt"/>
          <a:ea typeface="+mn-ea"/>
          <a:cs typeface="+mn-cs"/>
          <a:sym typeface="Didot"/>
        </a:defRPr>
      </a:lvl2pPr>
      <a:lvl3pPr indent="457200" algn="ctr" defTabSz="584200">
        <a:defRPr sz="7600">
          <a:solidFill>
            <a:srgbClr val="85604A"/>
          </a:solidFill>
          <a:latin typeface="+mn-lt"/>
          <a:ea typeface="+mn-ea"/>
          <a:cs typeface="+mn-cs"/>
          <a:sym typeface="Didot"/>
        </a:defRPr>
      </a:lvl3pPr>
      <a:lvl4pPr indent="685800" algn="ctr" defTabSz="584200">
        <a:defRPr sz="7600">
          <a:solidFill>
            <a:srgbClr val="85604A"/>
          </a:solidFill>
          <a:latin typeface="+mn-lt"/>
          <a:ea typeface="+mn-ea"/>
          <a:cs typeface="+mn-cs"/>
          <a:sym typeface="Didot"/>
        </a:defRPr>
      </a:lvl4pPr>
      <a:lvl5pPr indent="914400" algn="ctr" defTabSz="584200">
        <a:defRPr sz="7600">
          <a:solidFill>
            <a:srgbClr val="85604A"/>
          </a:solidFill>
          <a:latin typeface="+mn-lt"/>
          <a:ea typeface="+mn-ea"/>
          <a:cs typeface="+mn-cs"/>
          <a:sym typeface="Didot"/>
        </a:defRPr>
      </a:lvl5pPr>
      <a:lvl6pPr indent="1143000" algn="ctr" defTabSz="584200">
        <a:defRPr sz="7600">
          <a:solidFill>
            <a:srgbClr val="85604A"/>
          </a:solidFill>
          <a:latin typeface="+mn-lt"/>
          <a:ea typeface="+mn-ea"/>
          <a:cs typeface="+mn-cs"/>
          <a:sym typeface="Didot"/>
        </a:defRPr>
      </a:lvl6pPr>
      <a:lvl7pPr indent="1371600" algn="ctr" defTabSz="584200">
        <a:defRPr sz="7600">
          <a:solidFill>
            <a:srgbClr val="85604A"/>
          </a:solidFill>
          <a:latin typeface="+mn-lt"/>
          <a:ea typeface="+mn-ea"/>
          <a:cs typeface="+mn-cs"/>
          <a:sym typeface="Didot"/>
        </a:defRPr>
      </a:lvl7pPr>
      <a:lvl8pPr indent="1600200" algn="ctr" defTabSz="584200">
        <a:defRPr sz="7600">
          <a:solidFill>
            <a:srgbClr val="85604A"/>
          </a:solidFill>
          <a:latin typeface="+mn-lt"/>
          <a:ea typeface="+mn-ea"/>
          <a:cs typeface="+mn-cs"/>
          <a:sym typeface="Didot"/>
        </a:defRPr>
      </a:lvl8pPr>
      <a:lvl9pPr indent="1828800" algn="ctr" defTabSz="584200">
        <a:defRPr sz="7600">
          <a:solidFill>
            <a:srgbClr val="85604A"/>
          </a:solidFill>
          <a:latin typeface="+mn-lt"/>
          <a:ea typeface="+mn-ea"/>
          <a:cs typeface="+mn-cs"/>
          <a:sym typeface="Didot"/>
        </a:defRPr>
      </a:lvl9pPr>
    </p:titleStyle>
    <p:bodyStyle>
      <a:lvl1pPr marL="381000" indent="-381000" defTabSz="584200">
        <a:spcBef>
          <a:spcPts val="3200"/>
        </a:spcBef>
        <a:buClr>
          <a:srgbClr val="9A7865"/>
        </a:buClr>
        <a:buSzPct val="40000"/>
        <a:buFont typeface="Georgia"/>
        <a:buBlip>
          <a:blip r:embed="rId3"/>
        </a:buBlip>
        <a:defRPr sz="3600">
          <a:solidFill>
            <a:srgbClr val="625B48"/>
          </a:solidFill>
          <a:latin typeface="+mn-lt"/>
          <a:ea typeface="+mn-ea"/>
          <a:cs typeface="+mn-cs"/>
          <a:sym typeface="Didot"/>
        </a:defRPr>
      </a:lvl1pPr>
      <a:lvl2pPr marL="762000" indent="-381000" defTabSz="584200">
        <a:spcBef>
          <a:spcPts val="3200"/>
        </a:spcBef>
        <a:buClr>
          <a:srgbClr val="9A7865"/>
        </a:buClr>
        <a:buSzPct val="40000"/>
        <a:buFont typeface="Georgia"/>
        <a:buBlip>
          <a:blip r:embed="rId3"/>
        </a:buBlip>
        <a:defRPr sz="3600">
          <a:solidFill>
            <a:srgbClr val="625B48"/>
          </a:solidFill>
          <a:latin typeface="+mn-lt"/>
          <a:ea typeface="+mn-ea"/>
          <a:cs typeface="+mn-cs"/>
          <a:sym typeface="Didot"/>
        </a:defRPr>
      </a:lvl2pPr>
      <a:lvl3pPr marL="1143000" indent="-381000" defTabSz="584200">
        <a:spcBef>
          <a:spcPts val="3200"/>
        </a:spcBef>
        <a:buClr>
          <a:srgbClr val="9A7865"/>
        </a:buClr>
        <a:buSzPct val="40000"/>
        <a:buFont typeface="Georgia"/>
        <a:buBlip>
          <a:blip r:embed="rId3"/>
        </a:buBlip>
        <a:defRPr sz="3600">
          <a:solidFill>
            <a:srgbClr val="625B48"/>
          </a:solidFill>
          <a:latin typeface="+mn-lt"/>
          <a:ea typeface="+mn-ea"/>
          <a:cs typeface="+mn-cs"/>
          <a:sym typeface="Didot"/>
        </a:defRPr>
      </a:lvl3pPr>
      <a:lvl4pPr marL="1524000" indent="-381000" defTabSz="584200">
        <a:spcBef>
          <a:spcPts val="3200"/>
        </a:spcBef>
        <a:buClr>
          <a:srgbClr val="9A7865"/>
        </a:buClr>
        <a:buSzPct val="40000"/>
        <a:buFont typeface="Georgia"/>
        <a:buBlip>
          <a:blip r:embed="rId3"/>
        </a:buBlip>
        <a:defRPr sz="3600">
          <a:solidFill>
            <a:srgbClr val="625B48"/>
          </a:solidFill>
          <a:latin typeface="+mn-lt"/>
          <a:ea typeface="+mn-ea"/>
          <a:cs typeface="+mn-cs"/>
          <a:sym typeface="Didot"/>
        </a:defRPr>
      </a:lvl4pPr>
      <a:lvl5pPr marL="1905000" indent="-381000" defTabSz="584200">
        <a:spcBef>
          <a:spcPts val="3200"/>
        </a:spcBef>
        <a:buClr>
          <a:srgbClr val="9A7865"/>
        </a:buClr>
        <a:buSzPct val="40000"/>
        <a:buFont typeface="Georgia"/>
        <a:buBlip>
          <a:blip r:embed="rId3"/>
        </a:buBlip>
        <a:defRPr sz="3600">
          <a:solidFill>
            <a:srgbClr val="625B48"/>
          </a:solidFill>
          <a:latin typeface="+mn-lt"/>
          <a:ea typeface="+mn-ea"/>
          <a:cs typeface="+mn-cs"/>
          <a:sym typeface="Didot"/>
        </a:defRPr>
      </a:lvl5pPr>
      <a:lvl6pPr marL="2286000" indent="-381000" defTabSz="584200">
        <a:spcBef>
          <a:spcPts val="3200"/>
        </a:spcBef>
        <a:buClr>
          <a:srgbClr val="9A7865"/>
        </a:buClr>
        <a:buSzPct val="40000"/>
        <a:buFont typeface="Georgia"/>
        <a:buBlip>
          <a:blip r:embed="rId3"/>
        </a:buBlip>
        <a:defRPr sz="3600">
          <a:solidFill>
            <a:srgbClr val="625B48"/>
          </a:solidFill>
          <a:latin typeface="+mn-lt"/>
          <a:ea typeface="+mn-ea"/>
          <a:cs typeface="+mn-cs"/>
          <a:sym typeface="Didot"/>
        </a:defRPr>
      </a:lvl6pPr>
      <a:lvl7pPr marL="2667000" indent="-381000" defTabSz="584200">
        <a:spcBef>
          <a:spcPts val="3200"/>
        </a:spcBef>
        <a:buClr>
          <a:srgbClr val="9A7865"/>
        </a:buClr>
        <a:buSzPct val="40000"/>
        <a:buFont typeface="Georgia"/>
        <a:buBlip>
          <a:blip r:embed="rId3"/>
        </a:buBlip>
        <a:defRPr sz="3600">
          <a:solidFill>
            <a:srgbClr val="625B48"/>
          </a:solidFill>
          <a:latin typeface="+mn-lt"/>
          <a:ea typeface="+mn-ea"/>
          <a:cs typeface="+mn-cs"/>
          <a:sym typeface="Didot"/>
        </a:defRPr>
      </a:lvl7pPr>
      <a:lvl8pPr marL="3048000" indent="-381000" defTabSz="584200">
        <a:spcBef>
          <a:spcPts val="3200"/>
        </a:spcBef>
        <a:buClr>
          <a:srgbClr val="9A7865"/>
        </a:buClr>
        <a:buSzPct val="40000"/>
        <a:buFont typeface="Georgia"/>
        <a:buBlip>
          <a:blip r:embed="rId3"/>
        </a:buBlip>
        <a:defRPr sz="3600">
          <a:solidFill>
            <a:srgbClr val="625B48"/>
          </a:solidFill>
          <a:latin typeface="+mn-lt"/>
          <a:ea typeface="+mn-ea"/>
          <a:cs typeface="+mn-cs"/>
          <a:sym typeface="Didot"/>
        </a:defRPr>
      </a:lvl8pPr>
      <a:lvl9pPr marL="3429000" indent="-381000" defTabSz="584200">
        <a:spcBef>
          <a:spcPts val="3200"/>
        </a:spcBef>
        <a:buClr>
          <a:srgbClr val="9A7865"/>
        </a:buClr>
        <a:buSzPct val="40000"/>
        <a:buFont typeface="Georgia"/>
        <a:buBlip>
          <a:blip r:embed="rId3"/>
        </a:buBlip>
        <a:defRPr sz="3600">
          <a:solidFill>
            <a:srgbClr val="625B48"/>
          </a:solidFill>
          <a:latin typeface="+mn-lt"/>
          <a:ea typeface="+mn-ea"/>
          <a:cs typeface="+mn-cs"/>
          <a:sym typeface="Didot"/>
        </a:defRPr>
      </a:lvl9pPr>
    </p:bodyStyle>
    <p:otherStyle>
      <a:lvl1pPr algn="ctr" defTabSz="584200">
        <a:defRPr b="1">
          <a:solidFill>
            <a:schemeClr val="tx1"/>
          </a:solidFill>
          <a:latin typeface="+mn-lt"/>
          <a:ea typeface="+mn-ea"/>
          <a:cs typeface="+mn-cs"/>
          <a:sym typeface="Didot"/>
        </a:defRPr>
      </a:lvl1pPr>
      <a:lvl2pPr indent="228600" algn="ctr" defTabSz="584200">
        <a:defRPr b="1">
          <a:solidFill>
            <a:schemeClr val="tx1"/>
          </a:solidFill>
          <a:latin typeface="+mn-lt"/>
          <a:ea typeface="+mn-ea"/>
          <a:cs typeface="+mn-cs"/>
          <a:sym typeface="Didot"/>
        </a:defRPr>
      </a:lvl2pPr>
      <a:lvl3pPr indent="457200" algn="ctr" defTabSz="584200">
        <a:defRPr b="1">
          <a:solidFill>
            <a:schemeClr val="tx1"/>
          </a:solidFill>
          <a:latin typeface="+mn-lt"/>
          <a:ea typeface="+mn-ea"/>
          <a:cs typeface="+mn-cs"/>
          <a:sym typeface="Didot"/>
        </a:defRPr>
      </a:lvl3pPr>
      <a:lvl4pPr indent="685800" algn="ctr" defTabSz="584200">
        <a:defRPr b="1">
          <a:solidFill>
            <a:schemeClr val="tx1"/>
          </a:solidFill>
          <a:latin typeface="+mn-lt"/>
          <a:ea typeface="+mn-ea"/>
          <a:cs typeface="+mn-cs"/>
          <a:sym typeface="Didot"/>
        </a:defRPr>
      </a:lvl4pPr>
      <a:lvl5pPr indent="914400" algn="ctr" defTabSz="584200">
        <a:defRPr b="1">
          <a:solidFill>
            <a:schemeClr val="tx1"/>
          </a:solidFill>
          <a:latin typeface="+mn-lt"/>
          <a:ea typeface="+mn-ea"/>
          <a:cs typeface="+mn-cs"/>
          <a:sym typeface="Didot"/>
        </a:defRPr>
      </a:lvl5pPr>
      <a:lvl6pPr indent="1143000" algn="ctr" defTabSz="584200">
        <a:defRPr b="1">
          <a:solidFill>
            <a:schemeClr val="tx1"/>
          </a:solidFill>
          <a:latin typeface="+mn-lt"/>
          <a:ea typeface="+mn-ea"/>
          <a:cs typeface="+mn-cs"/>
          <a:sym typeface="Didot"/>
        </a:defRPr>
      </a:lvl6pPr>
      <a:lvl7pPr indent="1371600" algn="ctr" defTabSz="584200">
        <a:defRPr b="1">
          <a:solidFill>
            <a:schemeClr val="tx1"/>
          </a:solidFill>
          <a:latin typeface="+mn-lt"/>
          <a:ea typeface="+mn-ea"/>
          <a:cs typeface="+mn-cs"/>
          <a:sym typeface="Didot"/>
        </a:defRPr>
      </a:lvl7pPr>
      <a:lvl8pPr indent="1600200" algn="ctr" defTabSz="584200">
        <a:defRPr b="1">
          <a:solidFill>
            <a:schemeClr val="tx1"/>
          </a:solidFill>
          <a:latin typeface="+mn-lt"/>
          <a:ea typeface="+mn-ea"/>
          <a:cs typeface="+mn-cs"/>
          <a:sym typeface="Didot"/>
        </a:defRPr>
      </a:lvl8pPr>
      <a:lvl9pPr indent="1828800" algn="ctr" defTabSz="584200">
        <a:defRPr b="1">
          <a:solidFill>
            <a:schemeClr val="tx1"/>
          </a:solidFill>
          <a:latin typeface="+mn-lt"/>
          <a:ea typeface="+mn-ea"/>
          <a:cs typeface="+mn-cs"/>
          <a:sym typeface="Dido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600">
                <a:solidFill>
                  <a:srgbClr val="85604A"/>
                </a:solidFill>
              </a:rPr>
              <a:t>Flocabulary 1 </a:t>
            </a:r>
          </a:p>
        </p:txBody>
      </p:sp>
      <p:sp>
        <p:nvSpPr>
          <p:cNvPr id="33" name="Shape 3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625B48"/>
                </a:solidFill>
              </a:rPr>
              <a:t>WORD MAPS</a:t>
            </a:r>
          </a:p>
        </p:txBody>
      </p:sp>
    </p:spTree>
  </p:cSld>
  <p:clrMapOvr>
    <a:masterClrMapping/>
  </p:clrMapOvr>
  <p:transition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/>
          <p:nvPr>
            <p:ph type="body" idx="1"/>
          </p:nvPr>
        </p:nvSpPr>
        <p:spPr>
          <a:xfrm>
            <a:off x="1104900" y="337839"/>
            <a:ext cx="10795000" cy="8399761"/>
          </a:xfrm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625B48"/>
                </a:solidFill>
              </a:rPr>
              <a:t>Boisterous— noisy and rowdy</a:t>
            </a:r>
            <a:endParaRPr sz="3600">
              <a:solidFill>
                <a:srgbClr val="625B48"/>
              </a:solidFill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625B48"/>
                </a:solidFill>
              </a:rPr>
              <a:t>Capacity— 1. the largest possible amount that can be contained 2. the ability to do something.</a:t>
            </a:r>
            <a:endParaRPr sz="3600">
              <a:solidFill>
                <a:srgbClr val="625B48"/>
              </a:solidFill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625B48"/>
                </a:solidFill>
              </a:rPr>
              <a:t>Maximum— the highest allowable amount</a:t>
            </a:r>
            <a:endParaRPr sz="3600">
              <a:solidFill>
                <a:srgbClr val="625B48"/>
              </a:solidFill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625B48"/>
                </a:solidFill>
              </a:rPr>
              <a:t>Inept— without skill, clumsy</a:t>
            </a:r>
            <a:endParaRPr sz="3600">
              <a:solidFill>
                <a:srgbClr val="625B48"/>
              </a:solidFill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625B48"/>
                </a:solidFill>
              </a:rPr>
              <a:t>Restrain— to hold back from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35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>
            <p:ph type="body" idx="1"/>
          </p:nvPr>
        </p:nvSpPr>
        <p:spPr>
          <a:xfrm>
            <a:off x="1104900" y="156964"/>
            <a:ext cx="10795000" cy="8580637"/>
          </a:xfrm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625B48"/>
                </a:solidFill>
              </a:rPr>
              <a:t>Commentary— an explanation or interpretation</a:t>
            </a:r>
            <a:endParaRPr sz="3600">
              <a:solidFill>
                <a:srgbClr val="625B48"/>
              </a:solidFill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625B48"/>
                </a:solidFill>
              </a:rPr>
              <a:t>Marvel— a wonderful thing or an awesome sight</a:t>
            </a:r>
            <a:endParaRPr sz="3600">
              <a:solidFill>
                <a:srgbClr val="625B48"/>
              </a:solidFill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625B48"/>
                </a:solidFill>
              </a:rPr>
              <a:t>Factor— a reason or circumstance</a:t>
            </a:r>
            <a:endParaRPr sz="3600">
              <a:solidFill>
                <a:srgbClr val="625B48"/>
              </a:solidFill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625B48"/>
                </a:solidFill>
              </a:rPr>
              <a:t>Cumulative— increasing by adding one thing after another</a:t>
            </a:r>
            <a:endParaRPr sz="3600">
              <a:solidFill>
                <a:srgbClr val="625B48"/>
              </a:solidFill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625B48"/>
                </a:solidFill>
              </a:rPr>
              <a:t>Intimidate— to frighten, threaten, scarce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37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/>
          <p:nvPr>
            <p:ph type="body" idx="1"/>
          </p:nvPr>
        </p:nvSpPr>
        <p:spPr>
          <a:xfrm>
            <a:off x="1104900" y="150217"/>
            <a:ext cx="10795000" cy="8587383"/>
          </a:xfrm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625B48"/>
                </a:solidFill>
              </a:rPr>
              <a:t>Painstaking— taking a lot of care or trouble; careful</a:t>
            </a:r>
            <a:endParaRPr sz="3600">
              <a:solidFill>
                <a:srgbClr val="625B48"/>
              </a:solidFill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625B48"/>
                </a:solidFill>
              </a:rPr>
              <a:t>Anguish— extreme suffering or pain</a:t>
            </a:r>
            <a:endParaRPr sz="3600">
              <a:solidFill>
                <a:srgbClr val="625B48"/>
              </a:solidFill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625B48"/>
                </a:solidFill>
              </a:rPr>
              <a:t>Unanimous— in complete agreement, everyone agreed</a:t>
            </a:r>
            <a:endParaRPr sz="3600">
              <a:solidFill>
                <a:srgbClr val="625B48"/>
              </a:solidFill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625B48"/>
                </a:solidFill>
              </a:rPr>
              <a:t>Continuous— without interruption</a:t>
            </a:r>
            <a:endParaRPr sz="3600">
              <a:solidFill>
                <a:srgbClr val="625B48"/>
              </a:solidFill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625B48"/>
                </a:solidFill>
              </a:rPr>
              <a:t>Erupt— to burst, explode or release suddenly</a:t>
            </a:r>
          </a:p>
        </p:txBody>
      </p:sp>
    </p:spTree>
  </p:cSld>
  <p:clrMapOvr>
    <a:masterClrMapping/>
  </p:clrMapOvr>
  <p:transition spd="slow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39" grpId="1"/>
    </p:bldLst>
  </p:timing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2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2.png"/></Relationships>

</file>

<file path=ppt/theme/theme1.xml><?xml version="1.0" encoding="utf-8"?>
<a:theme xmlns:a="http://schemas.openxmlformats.org/drawingml/2006/main" xmlns:r="http://schemas.openxmlformats.org/officeDocument/2006/relationships" name="Renaissance">
  <a:themeElements>
    <a:clrScheme name="Renaissance">
      <a:dk1>
        <a:srgbClr val="625B48"/>
      </a:dk1>
      <a:lt1>
        <a:srgbClr val="1A2C62"/>
      </a:lt1>
      <a:dk2>
        <a:srgbClr val="75716F"/>
      </a:dk2>
      <a:lt2>
        <a:srgbClr val="CDCDCD"/>
      </a:lt2>
      <a:accent1>
        <a:srgbClr val="9EA3A1"/>
      </a:accent1>
      <a:accent2>
        <a:srgbClr val="ACAD6A"/>
      </a:accent2>
      <a:accent3>
        <a:srgbClr val="E2BF60"/>
      </a:accent3>
      <a:accent4>
        <a:srgbClr val="DF995B"/>
      </a:accent4>
      <a:accent5>
        <a:srgbClr val="D27263"/>
      </a:accent5>
      <a:accent6>
        <a:srgbClr val="B59871"/>
      </a:accent6>
      <a:hlink>
        <a:srgbClr val="0000FF"/>
      </a:hlink>
      <a:folHlink>
        <a:srgbClr val="FF00FF"/>
      </a:folHlink>
    </a:clrScheme>
    <a:fontScheme name="Renaissance">
      <a:majorFont>
        <a:latin typeface="Didot"/>
        <a:ea typeface="Didot"/>
        <a:cs typeface="Didot"/>
      </a:majorFont>
      <a:minorFont>
        <a:latin typeface="Didot"/>
        <a:ea typeface="Didot"/>
        <a:cs typeface="Didot"/>
      </a:minorFont>
    </a:fontScheme>
    <a:fmtScheme name="Renaissan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625B48"/>
            </a:solidFill>
            <a:effectLst/>
            <a:uFillTx/>
            <a:latin typeface="+mn-lt"/>
            <a:ea typeface="+mn-ea"/>
            <a:cs typeface="+mn-cs"/>
            <a:sym typeface="Dido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38100" cap="flat">
          <a:solidFill>
            <a:srgbClr val="959A4C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t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000" u="none" kumimoji="0" normalizeH="0">
            <a:ln>
              <a:noFill/>
            </a:ln>
            <a:solidFill>
              <a:srgbClr val="625B48"/>
            </a:solidFill>
            <a:effectLst/>
            <a:uFillTx/>
            <a:latin typeface="+mn-lt"/>
            <a:ea typeface="+mn-ea"/>
            <a:cs typeface="+mn-cs"/>
            <a:sym typeface="Dido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Renaissance">
  <a:themeElements>
    <a:clrScheme name="Renaissance">
      <a:dk1>
        <a:srgbClr val="000000"/>
      </a:dk1>
      <a:lt1>
        <a:srgbClr val="FFFFFF"/>
      </a:lt1>
      <a:dk2>
        <a:srgbClr val="75716F"/>
      </a:dk2>
      <a:lt2>
        <a:srgbClr val="CDCDCD"/>
      </a:lt2>
      <a:accent1>
        <a:srgbClr val="9EA3A1"/>
      </a:accent1>
      <a:accent2>
        <a:srgbClr val="ACAD6A"/>
      </a:accent2>
      <a:accent3>
        <a:srgbClr val="E2BF60"/>
      </a:accent3>
      <a:accent4>
        <a:srgbClr val="DF995B"/>
      </a:accent4>
      <a:accent5>
        <a:srgbClr val="D27263"/>
      </a:accent5>
      <a:accent6>
        <a:srgbClr val="B59871"/>
      </a:accent6>
      <a:hlink>
        <a:srgbClr val="0000FF"/>
      </a:hlink>
      <a:folHlink>
        <a:srgbClr val="FF00FF"/>
      </a:folHlink>
    </a:clrScheme>
    <a:fontScheme name="Renaissance">
      <a:majorFont>
        <a:latin typeface="Didot"/>
        <a:ea typeface="Didot"/>
        <a:cs typeface="Didot"/>
      </a:majorFont>
      <a:minorFont>
        <a:latin typeface="Didot"/>
        <a:ea typeface="Didot"/>
        <a:cs typeface="Didot"/>
      </a:minorFont>
    </a:fontScheme>
    <a:fmtScheme name="Renaissan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625B48"/>
            </a:solidFill>
            <a:effectLst/>
            <a:uFillTx/>
            <a:latin typeface="+mn-lt"/>
            <a:ea typeface="+mn-ea"/>
            <a:cs typeface="+mn-cs"/>
            <a:sym typeface="Dido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38100" cap="flat">
          <a:solidFill>
            <a:srgbClr val="959A4C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t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000" u="none" kumimoji="0" normalizeH="0">
            <a:ln>
              <a:noFill/>
            </a:ln>
            <a:solidFill>
              <a:srgbClr val="625B48"/>
            </a:solidFill>
            <a:effectLst/>
            <a:uFillTx/>
            <a:latin typeface="+mn-lt"/>
            <a:ea typeface="+mn-ea"/>
            <a:cs typeface="+mn-cs"/>
            <a:sym typeface="Dido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